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2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6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8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3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5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E414-ABE8-4549-9139-0B244D61E14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EB627-8EB3-4AE1-90B1-31D713A87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4157" y="914401"/>
            <a:ext cx="42062400" cy="3657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06" y="1032459"/>
            <a:ext cx="5617952" cy="34214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35698" y="899422"/>
            <a:ext cx="296465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Compose a Poster Presentation at McMurry University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J. Boyle, Joel G. Brant, &amp; Malaney O’Connell</a:t>
            </a:r>
          </a:p>
          <a:p>
            <a:pPr algn="ctr"/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Biology, McMurry University, Abilene, Texas 79697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273357" y="29260801"/>
            <a:ext cx="2743200" cy="2743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880164" y="30370791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QR Code</a:t>
            </a:r>
          </a:p>
        </p:txBody>
      </p:sp>
    </p:spTree>
    <p:extLst>
      <p:ext uri="{BB962C8B-B14F-4D97-AF65-F5344CB8AC3E}">
        <p14:creationId xmlns:p14="http://schemas.microsoft.com/office/powerpoint/2010/main" val="420393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D54BA0284C4549BAB06BB69FFFEDFA" ma:contentTypeVersion="12" ma:contentTypeDescription="Create a new document." ma:contentTypeScope="" ma:versionID="5156e165fb2fb6331283793f4403436f">
  <xsd:schema xmlns:xsd="http://www.w3.org/2001/XMLSchema" xmlns:xs="http://www.w3.org/2001/XMLSchema" xmlns:p="http://schemas.microsoft.com/office/2006/metadata/properties" xmlns:ns3="3399a8d3-4660-46a5-a05e-4daccb314b0d" xmlns:ns4="03b27994-8367-4add-8526-8b0326cb77ef" targetNamespace="http://schemas.microsoft.com/office/2006/metadata/properties" ma:root="true" ma:fieldsID="30e10e55016be98e8be3ba5a6c399623" ns3:_="" ns4:_="">
    <xsd:import namespace="3399a8d3-4660-46a5-a05e-4daccb314b0d"/>
    <xsd:import namespace="03b27994-8367-4add-8526-8b0326cb77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9a8d3-4660-46a5-a05e-4daccb314b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27994-8367-4add-8526-8b0326cb77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E2CD9-2896-4850-8165-42A73A3B9A56}">
  <ds:schemaRefs>
    <ds:schemaRef ds:uri="http://schemas.microsoft.com/office/2006/documentManagement/types"/>
    <ds:schemaRef ds:uri="http://purl.org/dc/dcmitype/"/>
    <ds:schemaRef ds:uri="3399a8d3-4660-46a5-a05e-4daccb314b0d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3b27994-8367-4add-8526-8b0326cb77ef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502012E-3688-45E9-9725-2EB430E2A6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7D143A-FF35-4031-9D22-0F5BF0429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9a8d3-4660-46a5-a05e-4daccb314b0d"/>
    <ds:schemaRef ds:uri="03b27994-8367-4add-8526-8b0326cb77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Brant</dc:creator>
  <cp:lastModifiedBy>Abraham Salazar</cp:lastModifiedBy>
  <cp:revision>12</cp:revision>
  <dcterms:created xsi:type="dcterms:W3CDTF">2019-10-17T17:30:17Z</dcterms:created>
  <dcterms:modified xsi:type="dcterms:W3CDTF">2023-03-13T16:24:10Z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0x0101002AD54BA0284C4549BAB06BB69FFFEDFA</vt:lpwstr>
  </property>
</Properties>
</file>