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0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830"/>
    <a:srgbClr val="560C24"/>
    <a:srgbClr val="09667C"/>
    <a:srgbClr val="B47C2B"/>
    <a:srgbClr val="03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5946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696" y="3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6A601E-2480-47FE-CE69-54C283BCE6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E8009-34B3-2E85-67BF-B6A21E69B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84D0-E8F2-9149-8FB1-CADBE01CFCC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63974-4950-3517-9D64-403BE7C2EF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1C34-7E98-8BF3-C8CB-AE1B44CD0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25944-832C-A24C-8E00-1814D71F3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C1D-4EA2-5E40-B392-362B325053D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97A0-7239-B149-AB6B-1CBCE960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1278816-9E95-D0F1-81D5-5BD2E9089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384696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2A0F64C-3FCC-4732-5FD2-01D2D53B9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050" y="4316530"/>
            <a:ext cx="7553517" cy="6194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0488-AAA0-C9E2-4326-465446E4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1D6F-6630-24D2-F9DF-D8D92C69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3576-E52C-8E33-9CFD-F680A986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8CD54-54C8-7018-10AF-E52A1959A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051" y="2389428"/>
            <a:ext cx="7553517" cy="1794515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McMurry University</a:t>
            </a:r>
            <a:br>
              <a:rPr lang="en-US" dirty="0"/>
            </a:br>
            <a:r>
              <a:rPr lang="en-US" dirty="0"/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03410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46E9B433-5DEA-99C9-0746-E914AC430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8660-05B3-33A7-973A-FD247D32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6A215-DB19-31AD-AA49-D795CC885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8803-1B26-1008-1432-41425C852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E686-982D-0AEE-C34C-96DED77D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9C811-7258-A116-6AF6-D29A28BF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3361-DD09-67C3-479C-C16DEFF3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3979-C957-C740-8D52-F551F231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256AF-881A-2247-3252-F708510F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C10F1-5A33-C83D-461B-929D5945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67C8-9ACA-57E2-01D5-73654329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E611A-B15C-9FB1-0D9E-1C2EFFD7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B53F332F-C18A-19D9-C82A-C0DD8D9BC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288ADF0-30D4-8AF7-88A3-D110D4BBC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46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A012A-0B04-13BC-40CF-72BEA426E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8" y="1709739"/>
            <a:ext cx="7321551" cy="2333452"/>
          </a:xfrm>
        </p:spPr>
        <p:txBody>
          <a:bodyPr anchor="b">
            <a:normAutofit/>
          </a:bodyPr>
          <a:lstStyle>
            <a:lvl1pPr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McMurry University</a:t>
            </a:r>
            <a:br>
              <a:rPr lang="en-US" dirty="0"/>
            </a:br>
            <a:r>
              <a:rPr lang="en-US" dirty="0"/>
              <a:t>Presentation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25B26-5F4E-1230-24D1-AF765A4430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8" y="4252744"/>
            <a:ext cx="7321551" cy="1200605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25D5-DD54-4584-0998-BE158E5C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6806-D3FB-1E1F-2695-36DDBB0C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E2DA-474C-9EF8-E797-1D083A57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CF8C0EAE-87BA-91FC-EFF9-CBF96C496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BA14A-5E98-63DD-F4B6-9FB0C75B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15C7-A2DD-4BA9-6B17-3DCB77C22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E3E87-C9A3-6AE0-A57C-81B15B62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0A619-BC6A-BD80-DAEC-6FDC1E73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C35E8-78B3-1A82-AACE-57CF6D49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73310-2650-C61A-CC58-823346EB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E8BE80C7-22AE-D9EF-44C6-6DD05E82C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E7852-1574-4FA4-6D43-BA21DF55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97070-444F-D56A-AAC5-C34D9BD0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064D-92B3-8017-3C27-5DDAD51809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89A5D-84B1-5DFC-48FB-8B3C8944F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22588-F210-4CA7-F0F4-458EA98252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C7F9B-DAF4-1DF0-9BAB-1E312E31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CEFA72-13CB-9ED0-2808-7E13783C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4EC9C-3636-0364-5952-663BA750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07975AAD-D22D-3674-0ED7-92831F9FD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F2C03-2586-FF1D-44FA-325B7C9B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7B169-FA34-3418-B395-2123586F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1211C-99C9-535E-A509-F044B282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14338-D729-D373-67F9-D9D93D42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CF837A6-6478-2449-60E0-5A8945796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5934C-6931-B957-EF3A-73D08034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BE062-F52F-E1EA-091D-1DFC6E36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B29B-DD45-E1C7-85A8-4976B7B8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61C2202-F9BB-C7C4-AB9C-4CA074711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D159-CA19-5358-778B-44E15CBA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504C-96FD-D027-A471-46C13808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7F14D-FCCF-B878-D290-9D05199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49F6D-34A0-7146-E2DD-65433FB5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E1899-374B-0CE3-D878-F98147E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6396-11BF-0526-A32D-A8FE030E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46E9B433-5DEA-99C9-0746-E914AC430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327875" cy="7050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8660-05B3-33A7-973A-FD247D32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6A215-DB19-31AD-AA49-D795CC885F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Graph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8803-1B26-1008-1432-41425C852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E686-982D-0AEE-C34C-96DED77D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9C811-7258-A116-6AF6-D29A28BF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3361-DD09-67C3-479C-C16DEFF3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9C66D-F6E4-0494-DBC5-8DF94161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0E79-E13E-846C-1B03-659406C3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52496-FDA4-AFBD-931F-9A13F7A75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FACC-8426-984B-BA13-4C450FDFACFE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B72B1-E97F-A977-AD5D-2F4868824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5C61-1425-EC81-A8C1-0C9E2DDEA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2BE6-995F-644B-A87C-17A7993B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6F183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rgbClr val="6F183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rgbClr val="B47C2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6F183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6F1830"/>
        </a:buClr>
        <a:buFont typeface="American Typewriter Semibold" panose="02090604020004020304" pitchFamily="18" charset="77"/>
        <a:buChar char="ˉ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B68A-1AF7-CDE1-1687-8CF0B58F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42" y="2795134"/>
            <a:ext cx="7553517" cy="8653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i="0" u="none" strike="noStrike" dirty="0">
                <a:effectLst/>
                <a:latin typeface="Poppins" pitchFamily="2" charset="77"/>
                <a:cs typeface="Poppins" pitchFamily="2" charset="77"/>
              </a:rPr>
              <a:t>XXXX</a:t>
            </a:r>
            <a:endParaRPr lang="en-US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5AF1B-5598-EDFE-E192-00418948D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594" y="4122254"/>
            <a:ext cx="7553517" cy="956114"/>
          </a:xfrm>
        </p:spPr>
        <p:txBody>
          <a:bodyPr>
            <a:normAutofit/>
          </a:bodyPr>
          <a:lstStyle/>
          <a:p>
            <a:r>
              <a:rPr lang="en-US" dirty="0">
                <a:latin typeface="Poppins SemiBold" pitchFamily="2" charset="77"/>
                <a:cs typeface="Poppins SemiBold" pitchFamily="2" charset="77"/>
              </a:rPr>
              <a:t>XXX</a:t>
            </a:r>
          </a:p>
          <a:p>
            <a:r>
              <a:rPr lang="en-US">
                <a:latin typeface="Poppins SemiBold" pitchFamily="2" charset="77"/>
                <a:cs typeface="Poppins SemiBold" pitchFamily="2" charset="77"/>
              </a:rPr>
              <a:t>XXX</a:t>
            </a:r>
            <a:endParaRPr lang="en-US" dirty="0"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261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2F219-772D-C73D-875F-2E1B45BF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MURRY">
      <a:dk1>
        <a:srgbClr val="000000"/>
      </a:dk1>
      <a:lt1>
        <a:srgbClr val="FFFFFF"/>
      </a:lt1>
      <a:dk2>
        <a:srgbClr val="560C20"/>
      </a:dk2>
      <a:lt2>
        <a:srgbClr val="FFFFFF"/>
      </a:lt2>
      <a:accent1>
        <a:srgbClr val="560C20"/>
      </a:accent1>
      <a:accent2>
        <a:srgbClr val="9F6C02"/>
      </a:accent2>
      <a:accent3>
        <a:srgbClr val="09667C"/>
      </a:accent3>
      <a:accent4>
        <a:srgbClr val="424242"/>
      </a:accent4>
      <a:accent5>
        <a:srgbClr val="919191"/>
      </a:accent5>
      <a:accent6>
        <a:srgbClr val="A9A9A9"/>
      </a:accent6>
      <a:hlink>
        <a:srgbClr val="2F3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3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American Typewriter Semibold</vt:lpstr>
      <vt:lpstr>Arial</vt:lpstr>
      <vt:lpstr>Calibri</vt:lpstr>
      <vt:lpstr>Poppins</vt:lpstr>
      <vt:lpstr>Poppins SemiBold</vt:lpstr>
      <vt:lpstr>Office Theme</vt:lpstr>
      <vt:lpstr>XXXX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Daniels</dc:creator>
  <cp:lastModifiedBy>Robin Daniels</cp:lastModifiedBy>
  <cp:revision>112</cp:revision>
  <cp:lastPrinted>2022-09-26T17:07:38Z</cp:lastPrinted>
  <dcterms:created xsi:type="dcterms:W3CDTF">2022-09-23T16:57:20Z</dcterms:created>
  <dcterms:modified xsi:type="dcterms:W3CDTF">2023-08-21T20:47:22Z</dcterms:modified>
</cp:coreProperties>
</file>